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58"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38" autoAdjust="0"/>
    <p:restoredTop sz="94660"/>
  </p:normalViewPr>
  <p:slideViewPr>
    <p:cSldViewPr snapToGrid="0">
      <p:cViewPr varScale="1">
        <p:scale>
          <a:sx n="111" d="100"/>
          <a:sy n="111" d="100"/>
        </p:scale>
        <p:origin x="60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27E06-7619-E917-441F-830CAEED30E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D532BF5-A5E2-6A17-34EF-07F97B12BE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ADF390E-98AF-A680-11A8-8D12A944D369}"/>
              </a:ext>
            </a:extLst>
          </p:cNvPr>
          <p:cNvSpPr>
            <a:spLocks noGrp="1"/>
          </p:cNvSpPr>
          <p:nvPr>
            <p:ph type="dt" sz="half" idx="10"/>
          </p:nvPr>
        </p:nvSpPr>
        <p:spPr/>
        <p:txBody>
          <a:bodyPr/>
          <a:lstStyle/>
          <a:p>
            <a:fld id="{2A45DD19-E895-4D1B-8E4F-DDAEFF8FB366}" type="datetimeFigureOut">
              <a:rPr lang="en-GB" smtClean="0"/>
              <a:t>25/11/2022</a:t>
            </a:fld>
            <a:endParaRPr lang="en-GB"/>
          </a:p>
        </p:txBody>
      </p:sp>
      <p:sp>
        <p:nvSpPr>
          <p:cNvPr id="5" name="Footer Placeholder 4">
            <a:extLst>
              <a:ext uri="{FF2B5EF4-FFF2-40B4-BE49-F238E27FC236}">
                <a16:creationId xmlns:a16="http://schemas.microsoft.com/office/drawing/2014/main" id="{1140DBC7-F844-CA86-AA85-1782CCBC422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20C4731-0BF1-884E-67D0-04D24F5252A0}"/>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2673776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9B673-79AD-652C-4106-522D35C679D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3ADC88E-DF22-77A3-1CF1-16D26283283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C4380A7-23C9-B4AB-F9AD-F597289C2CB6}"/>
              </a:ext>
            </a:extLst>
          </p:cNvPr>
          <p:cNvSpPr>
            <a:spLocks noGrp="1"/>
          </p:cNvSpPr>
          <p:nvPr>
            <p:ph type="dt" sz="half" idx="10"/>
          </p:nvPr>
        </p:nvSpPr>
        <p:spPr/>
        <p:txBody>
          <a:bodyPr/>
          <a:lstStyle/>
          <a:p>
            <a:fld id="{2A45DD19-E895-4D1B-8E4F-DDAEFF8FB366}" type="datetimeFigureOut">
              <a:rPr lang="en-GB" smtClean="0"/>
              <a:t>25/11/2022</a:t>
            </a:fld>
            <a:endParaRPr lang="en-GB"/>
          </a:p>
        </p:txBody>
      </p:sp>
      <p:sp>
        <p:nvSpPr>
          <p:cNvPr id="5" name="Footer Placeholder 4">
            <a:extLst>
              <a:ext uri="{FF2B5EF4-FFF2-40B4-BE49-F238E27FC236}">
                <a16:creationId xmlns:a16="http://schemas.microsoft.com/office/drawing/2014/main" id="{26FD750A-FE32-7120-3C3C-78100B47E95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D428C9B-77E7-A05D-9868-C5275D954CD3}"/>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4239497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716FAE-86B8-AFED-C9FE-33340C27FA2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35C82D0-C6CA-3E89-BE4C-C4E3B0BB2B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497FDBD-5278-F8F5-3116-033FB9B0BF21}"/>
              </a:ext>
            </a:extLst>
          </p:cNvPr>
          <p:cNvSpPr>
            <a:spLocks noGrp="1"/>
          </p:cNvSpPr>
          <p:nvPr>
            <p:ph type="dt" sz="half" idx="10"/>
          </p:nvPr>
        </p:nvSpPr>
        <p:spPr/>
        <p:txBody>
          <a:bodyPr/>
          <a:lstStyle/>
          <a:p>
            <a:fld id="{2A45DD19-E895-4D1B-8E4F-DDAEFF8FB366}" type="datetimeFigureOut">
              <a:rPr lang="en-GB" smtClean="0"/>
              <a:t>25/11/2022</a:t>
            </a:fld>
            <a:endParaRPr lang="en-GB"/>
          </a:p>
        </p:txBody>
      </p:sp>
      <p:sp>
        <p:nvSpPr>
          <p:cNvPr id="5" name="Footer Placeholder 4">
            <a:extLst>
              <a:ext uri="{FF2B5EF4-FFF2-40B4-BE49-F238E27FC236}">
                <a16:creationId xmlns:a16="http://schemas.microsoft.com/office/drawing/2014/main" id="{028472D8-9587-9FC3-29C6-D169154DA08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FBA0887-2CCC-E772-7FE5-C9C44C1DD87F}"/>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209776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6EF8B-F191-3033-A88E-338F7F86F61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FA0E351-C66D-A75F-B794-92255BCCD4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3A08AFD-7ACD-1581-41AE-492BFB1AB1F5}"/>
              </a:ext>
            </a:extLst>
          </p:cNvPr>
          <p:cNvSpPr>
            <a:spLocks noGrp="1"/>
          </p:cNvSpPr>
          <p:nvPr>
            <p:ph type="dt" sz="half" idx="10"/>
          </p:nvPr>
        </p:nvSpPr>
        <p:spPr/>
        <p:txBody>
          <a:bodyPr/>
          <a:lstStyle/>
          <a:p>
            <a:fld id="{2A45DD19-E895-4D1B-8E4F-DDAEFF8FB366}" type="datetimeFigureOut">
              <a:rPr lang="en-GB" smtClean="0"/>
              <a:t>25/11/2022</a:t>
            </a:fld>
            <a:endParaRPr lang="en-GB"/>
          </a:p>
        </p:txBody>
      </p:sp>
      <p:sp>
        <p:nvSpPr>
          <p:cNvPr id="5" name="Footer Placeholder 4">
            <a:extLst>
              <a:ext uri="{FF2B5EF4-FFF2-40B4-BE49-F238E27FC236}">
                <a16:creationId xmlns:a16="http://schemas.microsoft.com/office/drawing/2014/main" id="{3C78479D-3BA2-5534-E83D-CCE4C7CB472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323537C-B0C6-1776-EBB7-0BB50832578F}"/>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1198906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6777B-61E1-A007-584E-FAD22C4DB2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CDDA4AF-4196-E8F8-15FE-898CE1CB38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CC65C9-7B58-5E5E-6E21-0BEDE0180813}"/>
              </a:ext>
            </a:extLst>
          </p:cNvPr>
          <p:cNvSpPr>
            <a:spLocks noGrp="1"/>
          </p:cNvSpPr>
          <p:nvPr>
            <p:ph type="dt" sz="half" idx="10"/>
          </p:nvPr>
        </p:nvSpPr>
        <p:spPr/>
        <p:txBody>
          <a:bodyPr/>
          <a:lstStyle/>
          <a:p>
            <a:fld id="{2A45DD19-E895-4D1B-8E4F-DDAEFF8FB366}" type="datetimeFigureOut">
              <a:rPr lang="en-GB" smtClean="0"/>
              <a:t>25/11/2022</a:t>
            </a:fld>
            <a:endParaRPr lang="en-GB"/>
          </a:p>
        </p:txBody>
      </p:sp>
      <p:sp>
        <p:nvSpPr>
          <p:cNvPr id="5" name="Footer Placeholder 4">
            <a:extLst>
              <a:ext uri="{FF2B5EF4-FFF2-40B4-BE49-F238E27FC236}">
                <a16:creationId xmlns:a16="http://schemas.microsoft.com/office/drawing/2014/main" id="{B5BAA55A-34D7-DF94-F970-1A9C2A6C5E7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9A19BC1-11AB-38D2-03AB-FD2312571138}"/>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1564190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B107C-2758-F10F-787E-24657CDA3D1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1CAF761-CBE7-C76B-3C3E-CEA68C0254A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1655B33-CE01-A12F-0705-BC23FC2678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02E3598-6EF7-AE42-49CD-EF9665A620E6}"/>
              </a:ext>
            </a:extLst>
          </p:cNvPr>
          <p:cNvSpPr>
            <a:spLocks noGrp="1"/>
          </p:cNvSpPr>
          <p:nvPr>
            <p:ph type="dt" sz="half" idx="10"/>
          </p:nvPr>
        </p:nvSpPr>
        <p:spPr/>
        <p:txBody>
          <a:bodyPr/>
          <a:lstStyle/>
          <a:p>
            <a:fld id="{2A45DD19-E895-4D1B-8E4F-DDAEFF8FB366}" type="datetimeFigureOut">
              <a:rPr lang="en-GB" smtClean="0"/>
              <a:t>25/11/2022</a:t>
            </a:fld>
            <a:endParaRPr lang="en-GB"/>
          </a:p>
        </p:txBody>
      </p:sp>
      <p:sp>
        <p:nvSpPr>
          <p:cNvPr id="6" name="Footer Placeholder 5">
            <a:extLst>
              <a:ext uri="{FF2B5EF4-FFF2-40B4-BE49-F238E27FC236}">
                <a16:creationId xmlns:a16="http://schemas.microsoft.com/office/drawing/2014/main" id="{62CDA302-0549-1756-5EFB-520A68A4424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4AF9864-7E08-7D49-9899-71F6A1B2EBCC}"/>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231106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035F1-0721-5EFE-79CC-926CD00952B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CD884C8-D812-EFFB-976D-2435838F23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1AFD943-4877-F25D-9046-25E5520272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88173FC-ADD8-723C-2D9C-80CEEE3988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6F1CC2-1EFA-A35A-4609-7B1797763EB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D873A804-B8DF-61F9-59E3-979EEC3B25C8}"/>
              </a:ext>
            </a:extLst>
          </p:cNvPr>
          <p:cNvSpPr>
            <a:spLocks noGrp="1"/>
          </p:cNvSpPr>
          <p:nvPr>
            <p:ph type="dt" sz="half" idx="10"/>
          </p:nvPr>
        </p:nvSpPr>
        <p:spPr/>
        <p:txBody>
          <a:bodyPr/>
          <a:lstStyle/>
          <a:p>
            <a:fld id="{2A45DD19-E895-4D1B-8E4F-DDAEFF8FB366}" type="datetimeFigureOut">
              <a:rPr lang="en-GB" smtClean="0"/>
              <a:t>25/11/2022</a:t>
            </a:fld>
            <a:endParaRPr lang="en-GB"/>
          </a:p>
        </p:txBody>
      </p:sp>
      <p:sp>
        <p:nvSpPr>
          <p:cNvPr id="8" name="Footer Placeholder 7">
            <a:extLst>
              <a:ext uri="{FF2B5EF4-FFF2-40B4-BE49-F238E27FC236}">
                <a16:creationId xmlns:a16="http://schemas.microsoft.com/office/drawing/2014/main" id="{4899E928-C291-4C37-BD1E-67C65E12A8F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F3DB90E-5C6E-D62E-5595-41302F563F35}"/>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4288169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19831-ED47-FC6E-ACF1-EABEC114C74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9A841B04-0D36-5409-4168-B482AA15745E}"/>
              </a:ext>
            </a:extLst>
          </p:cNvPr>
          <p:cNvSpPr>
            <a:spLocks noGrp="1"/>
          </p:cNvSpPr>
          <p:nvPr>
            <p:ph type="dt" sz="half" idx="10"/>
          </p:nvPr>
        </p:nvSpPr>
        <p:spPr/>
        <p:txBody>
          <a:bodyPr/>
          <a:lstStyle/>
          <a:p>
            <a:fld id="{2A45DD19-E895-4D1B-8E4F-DDAEFF8FB366}" type="datetimeFigureOut">
              <a:rPr lang="en-GB" smtClean="0"/>
              <a:t>25/11/2022</a:t>
            </a:fld>
            <a:endParaRPr lang="en-GB"/>
          </a:p>
        </p:txBody>
      </p:sp>
      <p:sp>
        <p:nvSpPr>
          <p:cNvPr id="4" name="Footer Placeholder 3">
            <a:extLst>
              <a:ext uri="{FF2B5EF4-FFF2-40B4-BE49-F238E27FC236}">
                <a16:creationId xmlns:a16="http://schemas.microsoft.com/office/drawing/2014/main" id="{5267EEF3-2DD9-EE9D-3CEE-ADF508735A1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369BE13-B104-D9EA-2F16-76467CB9CC8B}"/>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1079076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58DC89-0BB8-1CAB-46F4-59ED8F246206}"/>
              </a:ext>
            </a:extLst>
          </p:cNvPr>
          <p:cNvSpPr>
            <a:spLocks noGrp="1"/>
          </p:cNvSpPr>
          <p:nvPr>
            <p:ph type="dt" sz="half" idx="10"/>
          </p:nvPr>
        </p:nvSpPr>
        <p:spPr/>
        <p:txBody>
          <a:bodyPr/>
          <a:lstStyle/>
          <a:p>
            <a:fld id="{2A45DD19-E895-4D1B-8E4F-DDAEFF8FB366}" type="datetimeFigureOut">
              <a:rPr lang="en-GB" smtClean="0"/>
              <a:t>25/11/2022</a:t>
            </a:fld>
            <a:endParaRPr lang="en-GB"/>
          </a:p>
        </p:txBody>
      </p:sp>
      <p:sp>
        <p:nvSpPr>
          <p:cNvPr id="3" name="Footer Placeholder 2">
            <a:extLst>
              <a:ext uri="{FF2B5EF4-FFF2-40B4-BE49-F238E27FC236}">
                <a16:creationId xmlns:a16="http://schemas.microsoft.com/office/drawing/2014/main" id="{440EBE4A-6ECB-167C-A9D5-E4E641137A9A}"/>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D6235B4-549D-C714-F1BF-2E2BE3A87FD5}"/>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2206922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044E3-E43A-30E1-ACBD-4E04EDEDEB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E1F3C2E1-3AC4-3ADE-AC63-BD24C4892B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DC08FEB-7928-818E-3461-FE3D0E3A80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5BA2D9-9C5E-5063-76D4-894DFABACF49}"/>
              </a:ext>
            </a:extLst>
          </p:cNvPr>
          <p:cNvSpPr>
            <a:spLocks noGrp="1"/>
          </p:cNvSpPr>
          <p:nvPr>
            <p:ph type="dt" sz="half" idx="10"/>
          </p:nvPr>
        </p:nvSpPr>
        <p:spPr/>
        <p:txBody>
          <a:bodyPr/>
          <a:lstStyle/>
          <a:p>
            <a:fld id="{2A45DD19-E895-4D1B-8E4F-DDAEFF8FB366}" type="datetimeFigureOut">
              <a:rPr lang="en-GB" smtClean="0"/>
              <a:t>25/11/2022</a:t>
            </a:fld>
            <a:endParaRPr lang="en-GB"/>
          </a:p>
        </p:txBody>
      </p:sp>
      <p:sp>
        <p:nvSpPr>
          <p:cNvPr id="6" name="Footer Placeholder 5">
            <a:extLst>
              <a:ext uri="{FF2B5EF4-FFF2-40B4-BE49-F238E27FC236}">
                <a16:creationId xmlns:a16="http://schemas.microsoft.com/office/drawing/2014/main" id="{8CAD6CBA-68BB-DE84-E119-39B839CF70C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F58F583-C2EC-9A92-E893-7841AD4F7793}"/>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534204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DDB37-73B0-E1F4-0BAB-16F6621BC8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83AE09B-975B-9235-0EA6-E97142F9D4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B8191ED-7C1F-F38D-AC27-585F861E4E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878513-ED80-F2CF-A387-EF10C6EAA8A0}"/>
              </a:ext>
            </a:extLst>
          </p:cNvPr>
          <p:cNvSpPr>
            <a:spLocks noGrp="1"/>
          </p:cNvSpPr>
          <p:nvPr>
            <p:ph type="dt" sz="half" idx="10"/>
          </p:nvPr>
        </p:nvSpPr>
        <p:spPr/>
        <p:txBody>
          <a:bodyPr/>
          <a:lstStyle/>
          <a:p>
            <a:fld id="{2A45DD19-E895-4D1B-8E4F-DDAEFF8FB366}" type="datetimeFigureOut">
              <a:rPr lang="en-GB" smtClean="0"/>
              <a:t>25/11/2022</a:t>
            </a:fld>
            <a:endParaRPr lang="en-GB"/>
          </a:p>
        </p:txBody>
      </p:sp>
      <p:sp>
        <p:nvSpPr>
          <p:cNvPr id="6" name="Footer Placeholder 5">
            <a:extLst>
              <a:ext uri="{FF2B5EF4-FFF2-40B4-BE49-F238E27FC236}">
                <a16:creationId xmlns:a16="http://schemas.microsoft.com/office/drawing/2014/main" id="{14949143-475B-6B6E-2A95-F787B5E7B82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62744CD-830E-8C0E-48C4-3028C68EF45B}"/>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3489417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8B9A0F-4794-0EAB-5DD3-9E00F1B274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DF155F5-C7F3-93B8-BA87-88CC38B487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33B2E1-0235-5CF2-8217-510B82CD70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45DD19-E895-4D1B-8E4F-DDAEFF8FB366}" type="datetimeFigureOut">
              <a:rPr lang="en-GB" smtClean="0"/>
              <a:t>25/11/2022</a:t>
            </a:fld>
            <a:endParaRPr lang="en-GB"/>
          </a:p>
        </p:txBody>
      </p:sp>
      <p:sp>
        <p:nvSpPr>
          <p:cNvPr id="5" name="Footer Placeholder 4">
            <a:extLst>
              <a:ext uri="{FF2B5EF4-FFF2-40B4-BE49-F238E27FC236}">
                <a16:creationId xmlns:a16="http://schemas.microsoft.com/office/drawing/2014/main" id="{C5F31B58-37EE-F09B-471D-44266FE169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07964A6-A725-3EDB-94F3-B6D8C4495B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31C321-0374-4295-B62E-FA39CD0BA6DA}" type="slidenum">
              <a:rPr lang="en-GB" smtClean="0"/>
              <a:t>‹#›</a:t>
            </a:fld>
            <a:endParaRPr lang="en-GB"/>
          </a:p>
        </p:txBody>
      </p:sp>
    </p:spTree>
    <p:extLst>
      <p:ext uri="{BB962C8B-B14F-4D97-AF65-F5344CB8AC3E}">
        <p14:creationId xmlns:p14="http://schemas.microsoft.com/office/powerpoint/2010/main" val="2946741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CA5AF-4D22-D859-1B74-DF97BB669FA5}"/>
              </a:ext>
            </a:extLst>
          </p:cNvPr>
          <p:cNvSpPr>
            <a:spLocks noGrp="1"/>
          </p:cNvSpPr>
          <p:nvPr>
            <p:ph type="ctrTitle"/>
          </p:nvPr>
        </p:nvSpPr>
        <p:spPr/>
        <p:txBody>
          <a:bodyPr/>
          <a:lstStyle/>
          <a:p>
            <a:r>
              <a:rPr lang="en-US" dirty="0" err="1"/>
              <a:t>SmartWeight</a:t>
            </a:r>
            <a:endParaRPr lang="en-GB" dirty="0"/>
          </a:p>
        </p:txBody>
      </p:sp>
      <p:sp>
        <p:nvSpPr>
          <p:cNvPr id="3" name="Subtitle 2">
            <a:extLst>
              <a:ext uri="{FF2B5EF4-FFF2-40B4-BE49-F238E27FC236}">
                <a16:creationId xmlns:a16="http://schemas.microsoft.com/office/drawing/2014/main" id="{90FE2049-73AB-FECB-5EF7-F6D0F01F4247}"/>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615176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871D0-9594-3245-7A25-88438428C9E7}"/>
              </a:ext>
            </a:extLst>
          </p:cNvPr>
          <p:cNvSpPr>
            <a:spLocks noGrp="1"/>
          </p:cNvSpPr>
          <p:nvPr>
            <p:ph type="title"/>
          </p:nvPr>
        </p:nvSpPr>
        <p:spPr/>
        <p:txBody>
          <a:bodyPr/>
          <a:lstStyle/>
          <a:p>
            <a:r>
              <a:rPr lang="en-US" dirty="0" err="1"/>
              <a:t>Indledning</a:t>
            </a:r>
            <a:r>
              <a:rPr lang="en-US" dirty="0"/>
              <a:t> (for her giver det </a:t>
            </a:r>
            <a:r>
              <a:rPr lang="en-US" dirty="0" err="1"/>
              <a:t>også</a:t>
            </a:r>
            <a:r>
              <a:rPr lang="en-US" dirty="0"/>
              <a:t> </a:t>
            </a:r>
            <a:r>
              <a:rPr lang="en-US" dirty="0" err="1"/>
              <a:t>mening</a:t>
            </a:r>
            <a:r>
              <a:rPr lang="en-US" dirty="0"/>
              <a:t>)</a:t>
            </a:r>
            <a:endParaRPr lang="en-GB" dirty="0"/>
          </a:p>
        </p:txBody>
      </p:sp>
      <p:sp>
        <p:nvSpPr>
          <p:cNvPr id="3" name="Content Placeholder 2">
            <a:extLst>
              <a:ext uri="{FF2B5EF4-FFF2-40B4-BE49-F238E27FC236}">
                <a16:creationId xmlns:a16="http://schemas.microsoft.com/office/drawing/2014/main" id="{3587ADC6-2BD6-D009-2370-35B7F4F0817C}"/>
              </a:ext>
            </a:extLst>
          </p:cNvPr>
          <p:cNvSpPr>
            <a:spLocks noGrp="1"/>
          </p:cNvSpPr>
          <p:nvPr>
            <p:ph idx="1"/>
          </p:nvPr>
        </p:nvSpPr>
        <p:spPr/>
        <p:txBody>
          <a:bodyPr/>
          <a:lstStyle/>
          <a:p>
            <a:r>
              <a:rPr lang="en-US" dirty="0" err="1"/>
              <a:t>Hvad</a:t>
            </a:r>
            <a:r>
              <a:rPr lang="en-US" dirty="0"/>
              <a:t> er </a:t>
            </a:r>
            <a:r>
              <a:rPr lang="en-US" dirty="0" err="1"/>
              <a:t>problemet</a:t>
            </a:r>
            <a:r>
              <a:rPr lang="en-US"/>
              <a:t>, </a:t>
            </a:r>
            <a:r>
              <a:rPr lang="en-US" dirty="0" err="1"/>
              <a:t>og</a:t>
            </a:r>
            <a:r>
              <a:rPr lang="en-US" dirty="0"/>
              <a:t> </a:t>
            </a:r>
            <a:r>
              <a:rPr lang="en-US" dirty="0" err="1"/>
              <a:t>hvorfor</a:t>
            </a:r>
            <a:r>
              <a:rPr lang="en-US" dirty="0"/>
              <a:t> er det </a:t>
            </a:r>
            <a:r>
              <a:rPr lang="en-US" dirty="0" err="1"/>
              <a:t>mit</a:t>
            </a:r>
            <a:r>
              <a:rPr lang="en-US" dirty="0"/>
              <a:t> </a:t>
            </a:r>
            <a:r>
              <a:rPr lang="en-US" dirty="0" err="1"/>
              <a:t>projekt</a:t>
            </a:r>
            <a:r>
              <a:rPr lang="en-US" dirty="0"/>
              <a:t>? </a:t>
            </a:r>
          </a:p>
          <a:p>
            <a:r>
              <a:rPr lang="en-US" dirty="0" err="1"/>
              <a:t>Hvad</a:t>
            </a:r>
            <a:r>
              <a:rPr lang="en-US" dirty="0"/>
              <a:t> er </a:t>
            </a:r>
            <a:r>
              <a:rPr lang="en-US" dirty="0" err="1"/>
              <a:t>SmartWeight</a:t>
            </a:r>
            <a:r>
              <a:rPr lang="en-US" dirty="0"/>
              <a:t>, </a:t>
            </a:r>
            <a:r>
              <a:rPr lang="en-US" dirty="0" err="1"/>
              <a:t>og</a:t>
            </a:r>
            <a:r>
              <a:rPr lang="en-US" dirty="0"/>
              <a:t> </a:t>
            </a:r>
            <a:r>
              <a:rPr lang="en-US" dirty="0" err="1"/>
              <a:t>hvad</a:t>
            </a:r>
            <a:r>
              <a:rPr lang="en-US" dirty="0"/>
              <a:t> </a:t>
            </a:r>
            <a:r>
              <a:rPr lang="en-US" dirty="0" err="1"/>
              <a:t>løser</a:t>
            </a:r>
            <a:r>
              <a:rPr lang="en-US" dirty="0"/>
              <a:t> det?</a:t>
            </a:r>
          </a:p>
          <a:p>
            <a:r>
              <a:rPr lang="en-US" dirty="0" err="1"/>
              <a:t>Hvad</a:t>
            </a:r>
            <a:r>
              <a:rPr lang="en-US" dirty="0"/>
              <a:t> er </a:t>
            </a:r>
            <a:r>
              <a:rPr lang="en-US" dirty="0" err="1"/>
              <a:t>produktprocessen</a:t>
            </a:r>
            <a:r>
              <a:rPr lang="en-US" dirty="0"/>
              <a:t>?</a:t>
            </a:r>
          </a:p>
          <a:p>
            <a:r>
              <a:rPr lang="en-US" dirty="0" err="1"/>
              <a:t>Hvordan</a:t>
            </a:r>
            <a:r>
              <a:rPr lang="en-US" dirty="0"/>
              <a:t> </a:t>
            </a:r>
            <a:r>
              <a:rPr lang="en-US" dirty="0" err="1"/>
              <a:t>fungerer</a:t>
            </a:r>
            <a:r>
              <a:rPr lang="en-US" dirty="0"/>
              <a:t> </a:t>
            </a:r>
            <a:r>
              <a:rPr lang="en-US" dirty="0" err="1"/>
              <a:t>produktet</a:t>
            </a:r>
            <a:r>
              <a:rPr lang="en-US" dirty="0"/>
              <a:t>?</a:t>
            </a:r>
          </a:p>
          <a:p>
            <a:r>
              <a:rPr lang="en-GB" dirty="0" err="1"/>
              <a:t>Hvad</a:t>
            </a:r>
            <a:r>
              <a:rPr lang="en-GB" dirty="0"/>
              <a:t> </a:t>
            </a:r>
            <a:r>
              <a:rPr lang="en-GB" dirty="0" err="1"/>
              <a:t>ville</a:t>
            </a:r>
            <a:r>
              <a:rPr lang="en-GB" dirty="0"/>
              <a:t> </a:t>
            </a:r>
            <a:r>
              <a:rPr lang="en-GB" dirty="0" err="1"/>
              <a:t>jeg</a:t>
            </a:r>
            <a:r>
              <a:rPr lang="en-GB" dirty="0"/>
              <a:t> </a:t>
            </a:r>
            <a:r>
              <a:rPr lang="en-GB" dirty="0" err="1"/>
              <a:t>havde</a:t>
            </a:r>
            <a:r>
              <a:rPr lang="en-GB" dirty="0"/>
              <a:t> </a:t>
            </a:r>
            <a:r>
              <a:rPr lang="en-GB" dirty="0" err="1"/>
              <a:t>gjort</a:t>
            </a:r>
            <a:r>
              <a:rPr lang="en-GB" dirty="0"/>
              <a:t> (</a:t>
            </a:r>
            <a:r>
              <a:rPr lang="en-GB" dirty="0" err="1"/>
              <a:t>anderledes</a:t>
            </a:r>
            <a:r>
              <a:rPr lang="en-GB" dirty="0"/>
              <a:t>), </a:t>
            </a:r>
            <a:r>
              <a:rPr lang="en-GB" dirty="0" err="1"/>
              <a:t>hvis</a:t>
            </a:r>
            <a:r>
              <a:rPr lang="en-GB" dirty="0"/>
              <a:t> </a:t>
            </a:r>
            <a:r>
              <a:rPr lang="en-GB" dirty="0" err="1"/>
              <a:t>jeg</a:t>
            </a:r>
            <a:r>
              <a:rPr lang="en-GB" dirty="0"/>
              <a:t> </a:t>
            </a:r>
            <a:r>
              <a:rPr lang="en-GB" dirty="0" err="1"/>
              <a:t>havde</a:t>
            </a:r>
            <a:r>
              <a:rPr lang="en-GB" dirty="0"/>
              <a:t> mere </a:t>
            </a:r>
            <a:r>
              <a:rPr lang="en-GB" dirty="0" err="1"/>
              <a:t>tid</a:t>
            </a:r>
            <a:r>
              <a:rPr lang="en-GB" dirty="0"/>
              <a:t>?</a:t>
            </a:r>
          </a:p>
        </p:txBody>
      </p:sp>
    </p:spTree>
    <p:extLst>
      <p:ext uri="{BB962C8B-B14F-4D97-AF65-F5344CB8AC3E}">
        <p14:creationId xmlns:p14="http://schemas.microsoft.com/office/powerpoint/2010/main" val="26319869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3D17F-D01D-992E-8E95-B06B25E967BB}"/>
              </a:ext>
            </a:extLst>
          </p:cNvPr>
          <p:cNvSpPr>
            <a:spLocks noGrp="1"/>
          </p:cNvSpPr>
          <p:nvPr>
            <p:ph type="title"/>
          </p:nvPr>
        </p:nvSpPr>
        <p:spPr/>
        <p:txBody>
          <a:bodyPr/>
          <a:lstStyle/>
          <a:p>
            <a:r>
              <a:rPr lang="en-US" dirty="0" err="1"/>
              <a:t>Hvad</a:t>
            </a:r>
            <a:r>
              <a:rPr lang="en-US" dirty="0"/>
              <a:t> er </a:t>
            </a:r>
            <a:r>
              <a:rPr lang="en-US" dirty="0" err="1"/>
              <a:t>problemet</a:t>
            </a:r>
            <a:r>
              <a:rPr lang="en-US" dirty="0"/>
              <a:t>?</a:t>
            </a:r>
            <a:endParaRPr lang="en-GB" dirty="0"/>
          </a:p>
        </p:txBody>
      </p:sp>
      <p:sp>
        <p:nvSpPr>
          <p:cNvPr id="3" name="Content Placeholder 2">
            <a:extLst>
              <a:ext uri="{FF2B5EF4-FFF2-40B4-BE49-F238E27FC236}">
                <a16:creationId xmlns:a16="http://schemas.microsoft.com/office/drawing/2014/main" id="{FFB22FE9-B920-2945-FC0F-05679F44E76E}"/>
              </a:ext>
            </a:extLst>
          </p:cNvPr>
          <p:cNvSpPr>
            <a:spLocks noGrp="1"/>
          </p:cNvSpPr>
          <p:nvPr>
            <p:ph idx="1"/>
          </p:nvPr>
        </p:nvSpPr>
        <p:spPr/>
        <p:txBody>
          <a:bodyPr/>
          <a:lstStyle/>
          <a:p>
            <a:pPr marL="0" indent="0">
              <a:buNone/>
            </a:pPr>
            <a:r>
              <a:rPr lang="da-DK" dirty="0"/>
              <a:t>Noget af det sværeste ved at tabe sig, er at holde sig motiveret til at fortsætte, og at se at det man gør, faktisk gør en forskel for ens krop og helbred. Selvom projektet ikke kan vise dine procenter og fortælle dig, hvordan dit helbred har forbedret sig, kan den give dig en oversigt over din vægt, uden at du selv skal holde styr på det… </a:t>
            </a:r>
          </a:p>
          <a:p>
            <a:pPr marL="0" indent="0">
              <a:buNone/>
            </a:pPr>
            <a:r>
              <a:rPr lang="da-DK" dirty="0"/>
              <a:t>Så, hvordan kan det gøres nemmere at holde styr på ens vægt, uden at bruge for meget tid på at skrive det ned i en bog, og hvordan kan produktet hjælpe med motivationsboost?</a:t>
            </a:r>
          </a:p>
        </p:txBody>
      </p:sp>
    </p:spTree>
    <p:extLst>
      <p:ext uri="{BB962C8B-B14F-4D97-AF65-F5344CB8AC3E}">
        <p14:creationId xmlns:p14="http://schemas.microsoft.com/office/powerpoint/2010/main" val="32963382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A73B-5B98-FECC-D966-328ED9D3DF6D}"/>
              </a:ext>
            </a:extLst>
          </p:cNvPr>
          <p:cNvSpPr>
            <a:spLocks noGrp="1"/>
          </p:cNvSpPr>
          <p:nvPr>
            <p:ph type="title"/>
          </p:nvPr>
        </p:nvSpPr>
        <p:spPr/>
        <p:txBody>
          <a:bodyPr/>
          <a:lstStyle/>
          <a:p>
            <a:r>
              <a:rPr lang="en-US" dirty="0" err="1"/>
              <a:t>Hvorfor</a:t>
            </a:r>
            <a:r>
              <a:rPr lang="en-US" dirty="0"/>
              <a:t> </a:t>
            </a:r>
            <a:r>
              <a:rPr lang="en-US" dirty="0" err="1"/>
              <a:t>har</a:t>
            </a:r>
            <a:r>
              <a:rPr lang="en-US" dirty="0"/>
              <a:t> </a:t>
            </a:r>
            <a:r>
              <a:rPr lang="en-US" dirty="0" err="1"/>
              <a:t>jeg</a:t>
            </a:r>
            <a:r>
              <a:rPr lang="en-US" dirty="0"/>
              <a:t> </a:t>
            </a:r>
            <a:r>
              <a:rPr lang="en-US" dirty="0" err="1"/>
              <a:t>valgt</a:t>
            </a:r>
            <a:r>
              <a:rPr lang="en-US" dirty="0"/>
              <a:t> at tackle </a:t>
            </a:r>
            <a:r>
              <a:rPr lang="en-US" dirty="0" err="1"/>
              <a:t>problemet</a:t>
            </a:r>
            <a:r>
              <a:rPr lang="en-US" dirty="0"/>
              <a:t>?</a:t>
            </a:r>
            <a:endParaRPr lang="en-GB" dirty="0"/>
          </a:p>
        </p:txBody>
      </p:sp>
      <p:sp>
        <p:nvSpPr>
          <p:cNvPr id="3" name="Content Placeholder 2">
            <a:extLst>
              <a:ext uri="{FF2B5EF4-FFF2-40B4-BE49-F238E27FC236}">
                <a16:creationId xmlns:a16="http://schemas.microsoft.com/office/drawing/2014/main" id="{8AC3CFC3-1043-63F8-79F3-26ADB25C54E7}"/>
              </a:ext>
            </a:extLst>
          </p:cNvPr>
          <p:cNvSpPr>
            <a:spLocks noGrp="1"/>
          </p:cNvSpPr>
          <p:nvPr>
            <p:ph idx="1"/>
          </p:nvPr>
        </p:nvSpPr>
        <p:spPr/>
        <p:txBody>
          <a:bodyPr/>
          <a:lstStyle/>
          <a:p>
            <a:r>
              <a:rPr lang="en-US" dirty="0"/>
              <a:t>Min far </a:t>
            </a:r>
            <a:r>
              <a:rPr lang="en-US" dirty="0" err="1"/>
              <a:t>og</a:t>
            </a:r>
            <a:r>
              <a:rPr lang="en-US" dirty="0"/>
              <a:t> </a:t>
            </a:r>
            <a:r>
              <a:rPr lang="en-US" dirty="0" err="1"/>
              <a:t>Cecilie</a:t>
            </a:r>
            <a:endParaRPr lang="en-US" dirty="0"/>
          </a:p>
          <a:p>
            <a:r>
              <a:rPr lang="en-US" dirty="0"/>
              <a:t>Embedded </a:t>
            </a:r>
            <a:r>
              <a:rPr lang="en-US" dirty="0" err="1"/>
              <a:t>vægt</a:t>
            </a:r>
            <a:endParaRPr lang="en-GB" dirty="0"/>
          </a:p>
        </p:txBody>
      </p:sp>
    </p:spTree>
    <p:extLst>
      <p:ext uri="{BB962C8B-B14F-4D97-AF65-F5344CB8AC3E}">
        <p14:creationId xmlns:p14="http://schemas.microsoft.com/office/powerpoint/2010/main" val="29548109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3D17F-D01D-992E-8E95-B06B25E967BB}"/>
              </a:ext>
            </a:extLst>
          </p:cNvPr>
          <p:cNvSpPr>
            <a:spLocks noGrp="1"/>
          </p:cNvSpPr>
          <p:nvPr>
            <p:ph type="title"/>
          </p:nvPr>
        </p:nvSpPr>
        <p:spPr/>
        <p:txBody>
          <a:bodyPr/>
          <a:lstStyle/>
          <a:p>
            <a:r>
              <a:rPr lang="en-US" dirty="0" err="1"/>
              <a:t>Hvad</a:t>
            </a:r>
            <a:r>
              <a:rPr lang="en-US" dirty="0"/>
              <a:t> er </a:t>
            </a:r>
            <a:r>
              <a:rPr lang="en-US" dirty="0" err="1"/>
              <a:t>SmartWeight</a:t>
            </a:r>
            <a:r>
              <a:rPr lang="en-US" dirty="0"/>
              <a:t>?</a:t>
            </a:r>
            <a:endParaRPr lang="en-GB" dirty="0"/>
          </a:p>
        </p:txBody>
      </p:sp>
      <p:sp>
        <p:nvSpPr>
          <p:cNvPr id="3" name="Content Placeholder 2">
            <a:extLst>
              <a:ext uri="{FF2B5EF4-FFF2-40B4-BE49-F238E27FC236}">
                <a16:creationId xmlns:a16="http://schemas.microsoft.com/office/drawing/2014/main" id="{FFB22FE9-B920-2945-FC0F-05679F44E76E}"/>
              </a:ext>
            </a:extLst>
          </p:cNvPr>
          <p:cNvSpPr>
            <a:spLocks noGrp="1"/>
          </p:cNvSpPr>
          <p:nvPr>
            <p:ph idx="1"/>
          </p:nvPr>
        </p:nvSpPr>
        <p:spPr/>
        <p:txBody>
          <a:bodyPr/>
          <a:lstStyle/>
          <a:p>
            <a:r>
              <a:rPr lang="da-DK" dirty="0"/>
              <a:t>Lille </a:t>
            </a:r>
            <a:r>
              <a:rPr lang="da-DK" dirty="0" err="1"/>
              <a:t>proof</a:t>
            </a:r>
            <a:r>
              <a:rPr lang="da-DK" dirty="0"/>
              <a:t>-of-</a:t>
            </a:r>
            <a:r>
              <a:rPr lang="da-DK" dirty="0" err="1"/>
              <a:t>concept</a:t>
            </a:r>
            <a:r>
              <a:rPr lang="da-DK" dirty="0"/>
              <a:t> til logge proces</a:t>
            </a:r>
          </a:p>
          <a:p>
            <a:r>
              <a:rPr lang="da-DK" dirty="0"/>
              <a:t>Stå på vægt, resten klarer appen</a:t>
            </a:r>
          </a:p>
        </p:txBody>
      </p:sp>
    </p:spTree>
    <p:extLst>
      <p:ext uri="{BB962C8B-B14F-4D97-AF65-F5344CB8AC3E}">
        <p14:creationId xmlns:p14="http://schemas.microsoft.com/office/powerpoint/2010/main" val="3927833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3D17F-D01D-992E-8E95-B06B25E967BB}"/>
              </a:ext>
            </a:extLst>
          </p:cNvPr>
          <p:cNvSpPr>
            <a:spLocks noGrp="1"/>
          </p:cNvSpPr>
          <p:nvPr>
            <p:ph type="title"/>
          </p:nvPr>
        </p:nvSpPr>
        <p:spPr/>
        <p:txBody>
          <a:bodyPr/>
          <a:lstStyle/>
          <a:p>
            <a:r>
              <a:rPr lang="en-US" dirty="0" err="1"/>
              <a:t>Hvad</a:t>
            </a:r>
            <a:r>
              <a:rPr lang="en-US" dirty="0"/>
              <a:t> </a:t>
            </a:r>
            <a:r>
              <a:rPr lang="en-US" dirty="0" err="1"/>
              <a:t>løser</a:t>
            </a:r>
            <a:r>
              <a:rPr lang="en-US" dirty="0"/>
              <a:t> </a:t>
            </a:r>
            <a:r>
              <a:rPr lang="en-US" dirty="0" err="1"/>
              <a:t>SmartWeight</a:t>
            </a:r>
            <a:r>
              <a:rPr lang="en-US" dirty="0"/>
              <a:t>?</a:t>
            </a:r>
            <a:endParaRPr lang="en-GB" dirty="0"/>
          </a:p>
        </p:txBody>
      </p:sp>
      <p:sp>
        <p:nvSpPr>
          <p:cNvPr id="3" name="Content Placeholder 2">
            <a:extLst>
              <a:ext uri="{FF2B5EF4-FFF2-40B4-BE49-F238E27FC236}">
                <a16:creationId xmlns:a16="http://schemas.microsoft.com/office/drawing/2014/main" id="{FFB22FE9-B920-2945-FC0F-05679F44E76E}"/>
              </a:ext>
            </a:extLst>
          </p:cNvPr>
          <p:cNvSpPr>
            <a:spLocks noGrp="1"/>
          </p:cNvSpPr>
          <p:nvPr>
            <p:ph idx="1"/>
          </p:nvPr>
        </p:nvSpPr>
        <p:spPr/>
        <p:txBody>
          <a:bodyPr/>
          <a:lstStyle/>
          <a:p>
            <a:r>
              <a:rPr lang="da-DK" dirty="0"/>
              <a:t>Slipper for logbog – sparer tid</a:t>
            </a:r>
          </a:p>
          <a:p>
            <a:r>
              <a:rPr lang="da-DK" dirty="0"/>
              <a:t>Har altid dine tal med – mobil</a:t>
            </a:r>
          </a:p>
          <a:p>
            <a:r>
              <a:rPr lang="da-DK" dirty="0"/>
              <a:t>Oversigt af proces – Overskuelighed</a:t>
            </a:r>
          </a:p>
        </p:txBody>
      </p:sp>
    </p:spTree>
    <p:extLst>
      <p:ext uri="{BB962C8B-B14F-4D97-AF65-F5344CB8AC3E}">
        <p14:creationId xmlns:p14="http://schemas.microsoft.com/office/powerpoint/2010/main" val="40705328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14785-F5FF-6B44-2B98-9B75594739E1}"/>
              </a:ext>
            </a:extLst>
          </p:cNvPr>
          <p:cNvSpPr>
            <a:spLocks noGrp="1"/>
          </p:cNvSpPr>
          <p:nvPr>
            <p:ph type="title"/>
          </p:nvPr>
        </p:nvSpPr>
        <p:spPr/>
        <p:txBody>
          <a:bodyPr/>
          <a:lstStyle/>
          <a:p>
            <a:r>
              <a:rPr lang="en-US" dirty="0" err="1"/>
              <a:t>Produktprocessen</a:t>
            </a:r>
            <a:endParaRPr lang="en-GB" dirty="0"/>
          </a:p>
        </p:txBody>
      </p:sp>
      <p:pic>
        <p:nvPicPr>
          <p:cNvPr id="1026" name="Picture 2">
            <a:extLst>
              <a:ext uri="{FF2B5EF4-FFF2-40B4-BE49-F238E27FC236}">
                <a16:creationId xmlns:a16="http://schemas.microsoft.com/office/drawing/2014/main" id="{A894EBAB-8B96-0B01-124E-2476C9CC9906}"/>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5977189" y="311078"/>
            <a:ext cx="6213733" cy="3117922"/>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2EC22663-0E5B-DDBA-E494-8BCDD59FC8E0}"/>
              </a:ext>
            </a:extLst>
          </p:cNvPr>
          <p:cNvSpPr>
            <a:spLocks noGrp="1"/>
          </p:cNvSpPr>
          <p:nvPr>
            <p:ph sz="half" idx="2"/>
          </p:nvPr>
        </p:nvSpPr>
        <p:spPr>
          <a:xfrm>
            <a:off x="838200" y="1807152"/>
            <a:ext cx="5181600" cy="4351338"/>
          </a:xfrm>
        </p:spPr>
        <p:txBody>
          <a:bodyPr/>
          <a:lstStyle/>
          <a:p>
            <a:r>
              <a:rPr lang="en-US" dirty="0"/>
              <a:t>Log </a:t>
            </a:r>
            <a:r>
              <a:rPr lang="en-US" dirty="0" err="1"/>
              <a:t>ind</a:t>
            </a:r>
            <a:r>
              <a:rPr lang="en-US" dirty="0"/>
              <a:t> via app</a:t>
            </a:r>
          </a:p>
          <a:p>
            <a:r>
              <a:rPr lang="en-US" dirty="0" err="1"/>
              <a:t>Forbind</a:t>
            </a:r>
            <a:r>
              <a:rPr lang="en-US" dirty="0"/>
              <a:t> </a:t>
            </a:r>
            <a:r>
              <a:rPr lang="en-US" dirty="0" err="1"/>
              <a:t>vægt</a:t>
            </a:r>
            <a:r>
              <a:rPr lang="en-US" dirty="0"/>
              <a:t> </a:t>
            </a:r>
            <a:r>
              <a:rPr lang="en-US" dirty="0" err="1"/>
              <a:t>eller</a:t>
            </a:r>
            <a:r>
              <a:rPr lang="en-US" dirty="0"/>
              <a:t> se </a:t>
            </a:r>
            <a:r>
              <a:rPr lang="en-US" dirty="0" err="1"/>
              <a:t>tal</a:t>
            </a:r>
            <a:r>
              <a:rPr lang="en-US" dirty="0"/>
              <a:t> via app</a:t>
            </a:r>
          </a:p>
          <a:p>
            <a:r>
              <a:rPr lang="en-GB" dirty="0"/>
              <a:t>Gem </a:t>
            </a:r>
            <a:r>
              <a:rPr lang="en-GB" dirty="0" err="1"/>
              <a:t>tal</a:t>
            </a:r>
            <a:r>
              <a:rPr lang="en-GB" dirty="0"/>
              <a:t> </a:t>
            </a:r>
            <a:r>
              <a:rPr lang="en-GB" dirty="0" err="1"/>
              <a:t>og</a:t>
            </a:r>
            <a:r>
              <a:rPr lang="en-GB" dirty="0"/>
              <a:t> </a:t>
            </a:r>
            <a:r>
              <a:rPr lang="en-GB" dirty="0" err="1"/>
              <a:t>andre</a:t>
            </a:r>
            <a:r>
              <a:rPr lang="en-GB" dirty="0"/>
              <a:t> </a:t>
            </a:r>
            <a:r>
              <a:rPr lang="en-GB" dirty="0" err="1"/>
              <a:t>oplysninger</a:t>
            </a:r>
            <a:r>
              <a:rPr lang="en-GB" dirty="0"/>
              <a:t> via </a:t>
            </a:r>
            <a:r>
              <a:rPr lang="en-GB" dirty="0" err="1"/>
              <a:t>api</a:t>
            </a:r>
            <a:r>
              <a:rPr lang="en-GB" dirty="0"/>
              <a:t> </a:t>
            </a:r>
            <a:r>
              <a:rPr lang="en-GB" dirty="0" err="1"/>
              <a:t>og</a:t>
            </a:r>
            <a:r>
              <a:rPr lang="en-GB" dirty="0"/>
              <a:t> database</a:t>
            </a:r>
          </a:p>
          <a:p>
            <a:r>
              <a:rPr lang="en-GB" dirty="0"/>
              <a:t>Embedded </a:t>
            </a:r>
            <a:r>
              <a:rPr lang="en-GB" dirty="0" err="1"/>
              <a:t>sende</a:t>
            </a:r>
            <a:r>
              <a:rPr lang="en-GB" dirty="0"/>
              <a:t> </a:t>
            </a:r>
            <a:r>
              <a:rPr lang="en-GB" dirty="0" err="1"/>
              <a:t>tal</a:t>
            </a:r>
            <a:r>
              <a:rPr lang="en-GB" dirty="0"/>
              <a:t> </a:t>
            </a:r>
            <a:r>
              <a:rPr lang="en-GB" dirty="0" err="1"/>
              <a:t>til</a:t>
            </a:r>
            <a:r>
              <a:rPr lang="en-GB" dirty="0"/>
              <a:t> </a:t>
            </a:r>
            <a:r>
              <a:rPr lang="en-GB" dirty="0" err="1"/>
              <a:t>api</a:t>
            </a:r>
            <a:endParaRPr lang="en-GB" dirty="0"/>
          </a:p>
        </p:txBody>
      </p:sp>
      <p:pic>
        <p:nvPicPr>
          <p:cNvPr id="6" name="Picture 5">
            <a:extLst>
              <a:ext uri="{FF2B5EF4-FFF2-40B4-BE49-F238E27FC236}">
                <a16:creationId xmlns:a16="http://schemas.microsoft.com/office/drawing/2014/main" id="{19003F53-8804-A157-6C5B-0BC058E63185}"/>
              </a:ext>
            </a:extLst>
          </p:cNvPr>
          <p:cNvPicPr>
            <a:picLocks noChangeAspect="1"/>
          </p:cNvPicPr>
          <p:nvPr/>
        </p:nvPicPr>
        <p:blipFill>
          <a:blip r:embed="rId3"/>
          <a:stretch>
            <a:fillRect/>
          </a:stretch>
        </p:blipFill>
        <p:spPr>
          <a:xfrm>
            <a:off x="5695062" y="3429000"/>
            <a:ext cx="6337841" cy="3366156"/>
          </a:xfrm>
          <a:prstGeom prst="rect">
            <a:avLst/>
          </a:prstGeom>
        </p:spPr>
      </p:pic>
    </p:spTree>
    <p:extLst>
      <p:ext uri="{BB962C8B-B14F-4D97-AF65-F5344CB8AC3E}">
        <p14:creationId xmlns:p14="http://schemas.microsoft.com/office/powerpoint/2010/main" val="3470912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500"/>
                                        <p:tgtEl>
                                          <p:spTgt spid="4">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1" end="1"/>
                                            </p:txEl>
                                          </p:spTgt>
                                        </p:tgtEl>
                                        <p:attrNameLst>
                                          <p:attrName>style.visibility</p:attrName>
                                        </p:attrNameLst>
                                      </p:cBhvr>
                                      <p:to>
                                        <p:strVal val="visible"/>
                                      </p:to>
                                    </p:set>
                                    <p:animEffect transition="in" filter="fade">
                                      <p:cBhvr>
                                        <p:cTn id="18" dur="500"/>
                                        <p:tgtEl>
                                          <p:spTgt spid="4">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animEffect transition="in" filter="fade">
                                      <p:cBhvr>
                                        <p:cTn id="23" dur="500"/>
                                        <p:tgtEl>
                                          <p:spTgt spid="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500"/>
                                        <p:tgtEl>
                                          <p:spTgt spid="4">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500" fill="hold"/>
                                        <p:tgtEl>
                                          <p:spTgt spid="6"/>
                                        </p:tgtEl>
                                        <p:attrNameLst>
                                          <p:attrName>ppt_x</p:attrName>
                                        </p:attrNameLst>
                                      </p:cBhvr>
                                      <p:tavLst>
                                        <p:tav tm="0">
                                          <p:val>
                                            <p:strVal val="#ppt_x"/>
                                          </p:val>
                                        </p:tav>
                                        <p:tav tm="100000">
                                          <p:val>
                                            <p:strVal val="#ppt_x"/>
                                          </p:val>
                                        </p:tav>
                                      </p:tavLst>
                                    </p:anim>
                                    <p:anim calcmode="lin" valueType="num">
                                      <p:cBhvr additive="base">
                                        <p:cTn id="3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50256-82F0-8A97-98FA-2956E251483F}"/>
              </a:ext>
            </a:extLst>
          </p:cNvPr>
          <p:cNvSpPr>
            <a:spLocks noGrp="1"/>
          </p:cNvSpPr>
          <p:nvPr>
            <p:ph type="title"/>
          </p:nvPr>
        </p:nvSpPr>
        <p:spPr/>
        <p:txBody>
          <a:bodyPr/>
          <a:lstStyle/>
          <a:p>
            <a:r>
              <a:rPr lang="en-US" dirty="0" err="1"/>
              <a:t>Hvordan</a:t>
            </a:r>
            <a:r>
              <a:rPr lang="en-US" dirty="0"/>
              <a:t> </a:t>
            </a:r>
            <a:r>
              <a:rPr lang="en-US" dirty="0" err="1"/>
              <a:t>fungerer</a:t>
            </a:r>
            <a:r>
              <a:rPr lang="en-US" dirty="0"/>
              <a:t> </a:t>
            </a:r>
            <a:r>
              <a:rPr lang="en-US" dirty="0" err="1"/>
              <a:t>produktet</a:t>
            </a:r>
            <a:r>
              <a:rPr lang="en-US" dirty="0"/>
              <a:t>?</a:t>
            </a:r>
            <a:endParaRPr lang="en-GB" dirty="0"/>
          </a:p>
        </p:txBody>
      </p:sp>
      <p:pic>
        <p:nvPicPr>
          <p:cNvPr id="4" name="SmartWeight demonstration">
            <a:hlinkClick r:id="" action="ppaction://media"/>
            <a:extLst>
              <a:ext uri="{FF2B5EF4-FFF2-40B4-BE49-F238E27FC236}">
                <a16:creationId xmlns:a16="http://schemas.microsoft.com/office/drawing/2014/main" id="{A1889B7D-B79F-5C01-3AB5-B1109E57920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23644846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7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534FD-2777-405F-D24E-E2CC16A9785E}"/>
              </a:ext>
            </a:extLst>
          </p:cNvPr>
          <p:cNvSpPr>
            <a:spLocks noGrp="1"/>
          </p:cNvSpPr>
          <p:nvPr>
            <p:ph type="title"/>
          </p:nvPr>
        </p:nvSpPr>
        <p:spPr/>
        <p:txBody>
          <a:bodyPr/>
          <a:lstStyle/>
          <a:p>
            <a:r>
              <a:rPr lang="en-US" dirty="0" err="1"/>
              <a:t>Hvad</a:t>
            </a:r>
            <a:r>
              <a:rPr lang="en-US" dirty="0"/>
              <a:t> </a:t>
            </a:r>
            <a:r>
              <a:rPr lang="en-US" dirty="0" err="1"/>
              <a:t>ville</a:t>
            </a:r>
            <a:r>
              <a:rPr lang="en-US" dirty="0"/>
              <a:t> </a:t>
            </a:r>
            <a:r>
              <a:rPr lang="en-US" dirty="0" err="1"/>
              <a:t>jeg</a:t>
            </a:r>
            <a:r>
              <a:rPr lang="en-US" dirty="0"/>
              <a:t> have </a:t>
            </a:r>
            <a:r>
              <a:rPr lang="en-US" dirty="0" err="1"/>
              <a:t>gjort</a:t>
            </a:r>
            <a:r>
              <a:rPr lang="en-US" dirty="0"/>
              <a:t> (</a:t>
            </a:r>
            <a:r>
              <a:rPr lang="en-US" dirty="0" err="1"/>
              <a:t>anderledes</a:t>
            </a:r>
            <a:r>
              <a:rPr lang="en-US" dirty="0"/>
              <a:t>), </a:t>
            </a:r>
            <a:r>
              <a:rPr lang="en-US" dirty="0" err="1"/>
              <a:t>hvis</a:t>
            </a:r>
            <a:r>
              <a:rPr lang="en-US" dirty="0"/>
              <a:t> </a:t>
            </a:r>
            <a:r>
              <a:rPr lang="en-US" dirty="0" err="1"/>
              <a:t>jeg</a:t>
            </a:r>
            <a:r>
              <a:rPr lang="en-US" dirty="0"/>
              <a:t> </a:t>
            </a:r>
            <a:r>
              <a:rPr lang="en-US" dirty="0" err="1"/>
              <a:t>havde</a:t>
            </a:r>
            <a:r>
              <a:rPr lang="en-US" dirty="0"/>
              <a:t> mere </a:t>
            </a:r>
            <a:r>
              <a:rPr lang="en-US" dirty="0" err="1"/>
              <a:t>tid</a:t>
            </a:r>
            <a:r>
              <a:rPr lang="en-US" dirty="0"/>
              <a:t>?</a:t>
            </a:r>
            <a:endParaRPr lang="en-GB" dirty="0"/>
          </a:p>
        </p:txBody>
      </p:sp>
      <p:sp>
        <p:nvSpPr>
          <p:cNvPr id="3" name="Content Placeholder 2">
            <a:extLst>
              <a:ext uri="{FF2B5EF4-FFF2-40B4-BE49-F238E27FC236}">
                <a16:creationId xmlns:a16="http://schemas.microsoft.com/office/drawing/2014/main" id="{986083EB-552A-6498-C3E9-75B202C1430B}"/>
              </a:ext>
            </a:extLst>
          </p:cNvPr>
          <p:cNvSpPr>
            <a:spLocks noGrp="1"/>
          </p:cNvSpPr>
          <p:nvPr>
            <p:ph idx="1"/>
          </p:nvPr>
        </p:nvSpPr>
        <p:spPr/>
        <p:txBody>
          <a:bodyPr>
            <a:normAutofit fontScale="92500" lnSpcReduction="20000"/>
          </a:bodyPr>
          <a:lstStyle/>
          <a:p>
            <a:r>
              <a:rPr lang="en-US" dirty="0"/>
              <a:t>MAUI</a:t>
            </a:r>
          </a:p>
          <a:p>
            <a:pPr lvl="1"/>
            <a:r>
              <a:rPr lang="en-US" dirty="0"/>
              <a:t>Styling</a:t>
            </a:r>
          </a:p>
          <a:p>
            <a:pPr lvl="1"/>
            <a:r>
              <a:rPr lang="en-US" dirty="0" err="1"/>
              <a:t>Emulering</a:t>
            </a:r>
            <a:r>
              <a:rPr lang="en-US" dirty="0"/>
              <a:t> </a:t>
            </a:r>
            <a:r>
              <a:rPr lang="en-US" dirty="0" err="1"/>
              <a:t>på</a:t>
            </a:r>
            <a:r>
              <a:rPr lang="en-US" dirty="0"/>
              <a:t> </a:t>
            </a:r>
            <a:r>
              <a:rPr lang="en-US" dirty="0" err="1"/>
              <a:t>fysisk</a:t>
            </a:r>
            <a:r>
              <a:rPr lang="en-US" dirty="0"/>
              <a:t> </a:t>
            </a:r>
            <a:r>
              <a:rPr lang="en-US" dirty="0" err="1"/>
              <a:t>telefon</a:t>
            </a:r>
            <a:endParaRPr lang="en-US" dirty="0"/>
          </a:p>
          <a:p>
            <a:pPr lvl="1"/>
            <a:r>
              <a:rPr lang="en-US" dirty="0" err="1"/>
              <a:t>Kamera</a:t>
            </a:r>
            <a:r>
              <a:rPr lang="en-US" dirty="0"/>
              <a:t>(?) / QR-</a:t>
            </a:r>
            <a:r>
              <a:rPr lang="en-US" dirty="0" err="1"/>
              <a:t>kode</a:t>
            </a:r>
            <a:endParaRPr lang="en-US" dirty="0"/>
          </a:p>
          <a:p>
            <a:r>
              <a:rPr lang="en-GB" dirty="0"/>
              <a:t>Embedded</a:t>
            </a:r>
          </a:p>
          <a:p>
            <a:pPr lvl="1"/>
            <a:r>
              <a:rPr lang="en-GB" dirty="0" err="1"/>
              <a:t>Vægtmodul</a:t>
            </a:r>
            <a:endParaRPr lang="en-GB" dirty="0"/>
          </a:p>
          <a:p>
            <a:r>
              <a:rPr lang="en-GB" dirty="0"/>
              <a:t>API</a:t>
            </a:r>
          </a:p>
          <a:p>
            <a:pPr lvl="1"/>
            <a:r>
              <a:rPr lang="en-GB" dirty="0" err="1"/>
              <a:t>Sikkerhed</a:t>
            </a:r>
            <a:endParaRPr lang="en-GB" dirty="0"/>
          </a:p>
          <a:p>
            <a:pPr lvl="1"/>
            <a:r>
              <a:rPr lang="en-GB" dirty="0" err="1"/>
              <a:t>RedisCache</a:t>
            </a:r>
            <a:endParaRPr lang="en-GB" dirty="0"/>
          </a:p>
          <a:p>
            <a:r>
              <a:rPr lang="en-GB" dirty="0"/>
              <a:t>UX</a:t>
            </a:r>
          </a:p>
          <a:p>
            <a:pPr lvl="1"/>
            <a:r>
              <a:rPr lang="en-GB" dirty="0" err="1"/>
              <a:t>Logud</a:t>
            </a:r>
            <a:endParaRPr lang="en-GB" dirty="0"/>
          </a:p>
          <a:p>
            <a:pPr lvl="1"/>
            <a:r>
              <a:rPr lang="en-GB" dirty="0" err="1"/>
              <a:t>Notifikation</a:t>
            </a:r>
            <a:endParaRPr lang="en-GB" dirty="0"/>
          </a:p>
          <a:p>
            <a:pPr lvl="1"/>
            <a:r>
              <a:rPr lang="en-GB" dirty="0" err="1"/>
              <a:t>Vægtmål</a:t>
            </a:r>
            <a:endParaRPr lang="en-GB" dirty="0"/>
          </a:p>
          <a:p>
            <a:pPr lvl="1"/>
            <a:endParaRPr lang="en-US" dirty="0"/>
          </a:p>
        </p:txBody>
      </p:sp>
    </p:spTree>
    <p:extLst>
      <p:ext uri="{BB962C8B-B14F-4D97-AF65-F5344CB8AC3E}">
        <p14:creationId xmlns:p14="http://schemas.microsoft.com/office/powerpoint/2010/main" val="28861846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25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par>
                          <p:cTn id="34" fill="hold">
                            <p:stCondLst>
                              <p:cond delay="500"/>
                            </p:stCondLst>
                            <p:childTnLst>
                              <p:par>
                                <p:cTn id="35" presetID="10" presetClass="entr" presetSubtype="0" fill="hold" nodeType="after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par>
                          <p:cTn id="38" fill="hold">
                            <p:stCondLst>
                              <p:cond delay="1000"/>
                            </p:stCondLst>
                            <p:childTnLst>
                              <p:par>
                                <p:cTn id="39" presetID="10" presetClass="entr" presetSubtype="0" fill="hold" nodeType="after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3">
                                            <p:txEl>
                                              <p:pRg st="10" end="10"/>
                                            </p:txEl>
                                          </p:spTgt>
                                        </p:tgtEl>
                                        <p:attrNameLst>
                                          <p:attrName>style.visibility</p:attrName>
                                        </p:attrNameLst>
                                      </p:cBhvr>
                                      <p:to>
                                        <p:strVal val="visible"/>
                                      </p:to>
                                    </p:set>
                                    <p:animEffect transition="in" filter="fade">
                                      <p:cBhvr>
                                        <p:cTn id="50" dur="500"/>
                                        <p:tgtEl>
                                          <p:spTgt spid="3">
                                            <p:txEl>
                                              <p:pRg st="10" end="10"/>
                                            </p:txEl>
                                          </p:spTgt>
                                        </p:tgtEl>
                                      </p:cBhvr>
                                    </p:animEffect>
                                  </p:childTnLst>
                                </p:cTn>
                              </p:par>
                            </p:childTnLst>
                          </p:cTn>
                        </p:par>
                        <p:par>
                          <p:cTn id="51" fill="hold">
                            <p:stCondLst>
                              <p:cond delay="1000"/>
                            </p:stCondLst>
                            <p:childTnLst>
                              <p:par>
                                <p:cTn id="52" presetID="10" presetClass="entr" presetSubtype="0" fill="hold" nodeType="afterEffect">
                                  <p:stCondLst>
                                    <p:cond delay="0"/>
                                  </p:stCondLst>
                                  <p:childTnLst>
                                    <p:set>
                                      <p:cBhvr>
                                        <p:cTn id="53" dur="1" fill="hold">
                                          <p:stCondLst>
                                            <p:cond delay="0"/>
                                          </p:stCondLst>
                                        </p:cTn>
                                        <p:tgtEl>
                                          <p:spTgt spid="3">
                                            <p:txEl>
                                              <p:pRg st="11" end="11"/>
                                            </p:txEl>
                                          </p:spTgt>
                                        </p:tgtEl>
                                        <p:attrNameLst>
                                          <p:attrName>style.visibility</p:attrName>
                                        </p:attrNameLst>
                                      </p:cBhvr>
                                      <p:to>
                                        <p:strVal val="visible"/>
                                      </p:to>
                                    </p:set>
                                    <p:animEffect transition="in" filter="fade">
                                      <p:cBhvr>
                                        <p:cTn id="54" dur="500"/>
                                        <p:tgtEl>
                                          <p:spTgt spid="3">
                                            <p:txEl>
                                              <p:pRg st="11" end="11"/>
                                            </p:txEl>
                                          </p:spTgt>
                                        </p:tgtEl>
                                      </p:cBhvr>
                                    </p:animEffect>
                                  </p:childTnLst>
                                </p:cTn>
                              </p:par>
                            </p:childTnLst>
                          </p:cTn>
                        </p:par>
                        <p:par>
                          <p:cTn id="55" fill="hold">
                            <p:stCondLst>
                              <p:cond delay="1500"/>
                            </p:stCondLst>
                            <p:childTnLst>
                              <p:par>
                                <p:cTn id="56" presetID="10" presetClass="entr" presetSubtype="0" fill="hold" nodeType="afterEffect">
                                  <p:stCondLst>
                                    <p:cond delay="0"/>
                                  </p:stCondLst>
                                  <p:childTnLst>
                                    <p:set>
                                      <p:cBhvr>
                                        <p:cTn id="57" dur="1" fill="hold">
                                          <p:stCondLst>
                                            <p:cond delay="0"/>
                                          </p:stCondLst>
                                        </p:cTn>
                                        <p:tgtEl>
                                          <p:spTgt spid="3">
                                            <p:txEl>
                                              <p:pRg st="12" end="12"/>
                                            </p:txEl>
                                          </p:spTgt>
                                        </p:tgtEl>
                                        <p:attrNameLst>
                                          <p:attrName>style.visibility</p:attrName>
                                        </p:attrNameLst>
                                      </p:cBhvr>
                                      <p:to>
                                        <p:strVal val="visible"/>
                                      </p:to>
                                    </p:set>
                                    <p:animEffect transition="in" filter="fade">
                                      <p:cBhvr>
                                        <p:cTn id="58"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TotalTime>
  <Words>282</Words>
  <Application>Microsoft Office PowerPoint</Application>
  <PresentationFormat>Widescreen</PresentationFormat>
  <Paragraphs>40</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SmartWeight</vt:lpstr>
      <vt:lpstr>Indledning (for her giver det også mening)</vt:lpstr>
      <vt:lpstr>Hvad er problemet?</vt:lpstr>
      <vt:lpstr>Hvorfor har jeg valgt at tackle problemet?</vt:lpstr>
      <vt:lpstr>Hvad er SmartWeight?</vt:lpstr>
      <vt:lpstr>Hvad løser SmartWeight?</vt:lpstr>
      <vt:lpstr>Produktprocessen</vt:lpstr>
      <vt:lpstr>Hvordan fungerer produktet?</vt:lpstr>
      <vt:lpstr>Hvad ville jeg have gjort (anderledes), hvis jeg havde mere tid?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SmartWeight</dc:title>
  <dc:creator>Daniel Simonsen</dc:creator>
  <cp:lastModifiedBy>Daniel Simonsen</cp:lastModifiedBy>
  <cp:revision>3</cp:revision>
  <dcterms:created xsi:type="dcterms:W3CDTF">2022-11-24T09:24:05Z</dcterms:created>
  <dcterms:modified xsi:type="dcterms:W3CDTF">2022-11-25T06:17:29Z</dcterms:modified>
</cp:coreProperties>
</file>

<file path=docProps/thumbnail.jpeg>
</file>